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F895D9-2E4A-49B3-8713-C57DE1C29E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BC5E943-3201-4289-BDB6-525FED878D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3DEAF1A-D023-4597-BCD7-3CD6C8967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A3958-3793-46B9-B7AC-CE31E929D6F2}" type="datetimeFigureOut">
              <a:rPr lang="es-GT" smtClean="0"/>
              <a:t>3/11/2023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6A84E77-4372-4BCE-A15C-F799E4061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3897C39-FC0F-4B00-AD2E-A77BB03E7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5A753-0519-441F-ABAC-8136A0E711A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25070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6E8EE7-C9CB-4476-BBD7-9D98B3DEF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B50D6A2-B92F-44B5-9B3A-B80975E8AA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D0A3D64-6B2A-4747-AD67-8D07466A7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A3958-3793-46B9-B7AC-CE31E929D6F2}" type="datetimeFigureOut">
              <a:rPr lang="es-GT" smtClean="0"/>
              <a:t>3/11/2023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19F02FE-C9ED-4979-9110-9FFC1A4EC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BA042AE-975E-4E42-B15D-F955B0A96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5A753-0519-441F-ABAC-8136A0E711A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512242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047E4B8-E976-4FD4-A362-FB11653EC8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F16EA25-7155-436E-8D4D-6E8D2E239E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5624B8C-4C29-4F5E-BC50-BD305F2C6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A3958-3793-46B9-B7AC-CE31E929D6F2}" type="datetimeFigureOut">
              <a:rPr lang="es-GT" smtClean="0"/>
              <a:t>3/11/2023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83F1F4B-2BA7-4BBC-BF20-125AEB8C6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6B7C2E9-2865-434A-A742-0529D0B02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5A753-0519-441F-ABAC-8136A0E711A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35835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EE180A-C7D4-4181-BF7C-395ACDDAA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74D752F-0B06-4911-911F-F5DFEBECE3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62FABD5-C787-4823-ADED-94CF4D629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A3958-3793-46B9-B7AC-CE31E929D6F2}" type="datetimeFigureOut">
              <a:rPr lang="es-GT" smtClean="0"/>
              <a:t>3/11/2023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32286F7-9454-46C3-8C5E-2643E609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82560D-C09C-44AD-9F19-583E9582C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5A753-0519-441F-ABAC-8136A0E711A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40130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225B15-F29F-462B-AC84-C07AAB5E7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217AFEE-9AAF-4402-9C20-D3F45DE0D7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F6E9837-5255-4779-BB26-0023A1C98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A3958-3793-46B9-B7AC-CE31E929D6F2}" type="datetimeFigureOut">
              <a:rPr lang="es-GT" smtClean="0"/>
              <a:t>3/11/2023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118B045-2C81-4697-B0BE-857B0D21A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7A72A8B-6884-4DE8-9BFF-408C48DF3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5A753-0519-441F-ABAC-8136A0E711A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06922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607CE2-8922-436A-A436-0BFAAE313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76FB53A-CCEB-487B-A0EE-34896C67D9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6DC4D3E-3A42-4A6A-B954-1CBBC40184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B4C1833-39DC-41D2-BAAA-F6E5E9910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A3958-3793-46B9-B7AC-CE31E929D6F2}" type="datetimeFigureOut">
              <a:rPr lang="es-GT" smtClean="0"/>
              <a:t>3/11/2023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64F5630-C677-4B9B-B596-4CB9A9B60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EEF93D2-C264-4CB3-9764-C619EFC61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5A753-0519-441F-ABAC-8136A0E711A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076691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6013B1-C7F6-47AA-85D5-AA43E7943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F17D985-5531-4BA3-AB8E-867D398AAA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E02E226-734C-42FE-9EF6-488D1F5EB8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C09E509-221C-44F4-AF85-D9AB23A99E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6586DBD-C401-4DD5-B877-F20FAFF3EA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3BB537F-02B8-44A6-9562-129227FC2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A3958-3793-46B9-B7AC-CE31E929D6F2}" type="datetimeFigureOut">
              <a:rPr lang="es-GT" smtClean="0"/>
              <a:t>3/11/2023</a:t>
            </a:fld>
            <a:endParaRPr lang="es-GT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AB005B6-6F26-4D72-BFFF-9C9C8038C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5F0804A-FD12-45C4-AED9-2F51FFF6C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5A753-0519-441F-ABAC-8136A0E711A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24664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F5119A-AFF3-4AEA-9370-1555C09AE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777EF51-2955-449A-B653-02FC0D839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A3958-3793-46B9-B7AC-CE31E929D6F2}" type="datetimeFigureOut">
              <a:rPr lang="es-GT" smtClean="0"/>
              <a:t>3/11/2023</a:t>
            </a:fld>
            <a:endParaRPr lang="es-GT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570D971-57E0-4B98-B4A7-336C5840B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1DBA122-6E9E-4CF1-9C2A-609766A73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5A753-0519-441F-ABAC-8136A0E711A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199403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7B236BB-9B34-4C3D-81AE-35A37F7AE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A3958-3793-46B9-B7AC-CE31E929D6F2}" type="datetimeFigureOut">
              <a:rPr lang="es-GT" smtClean="0"/>
              <a:t>3/11/2023</a:t>
            </a:fld>
            <a:endParaRPr lang="es-GT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0A50AE3-0054-425E-A173-52B427AF3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BBD4CDC-336C-4216-9C28-E2183A2CD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5A753-0519-441F-ABAC-8136A0E711A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592567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838F9E-CB12-46BB-A335-D2081F30F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6B3A791-242F-4247-B9E6-6F7DA8B0BE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F90BEB7-05FF-4734-9EB5-371C69691F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8004208-141D-490F-A0BA-C3778FC5B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A3958-3793-46B9-B7AC-CE31E929D6F2}" type="datetimeFigureOut">
              <a:rPr lang="es-GT" smtClean="0"/>
              <a:t>3/11/2023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BB6A751-F20C-4C04-A585-CCFFD4943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A7B4C06-7A56-4167-8D6A-CC29CB7EF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5A753-0519-441F-ABAC-8136A0E711A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551058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AFE2FF-F6D4-4202-B1CE-B4F7218FD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E17A458-9AEC-400D-B90C-52610F1AD3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B73B7E0-F1C7-4DA3-9A13-42BEF945A6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5B6CC12-5C8D-49DE-9A27-0B1080413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A3958-3793-46B9-B7AC-CE31E929D6F2}" type="datetimeFigureOut">
              <a:rPr lang="es-GT" smtClean="0"/>
              <a:t>3/11/2023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960392-E456-4600-800D-A1C995934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8852E06-D8EE-4214-BD0A-D72F08F52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5A753-0519-441F-ABAC-8136A0E711A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30886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B7DEAB3-AF67-4B42-9328-5BEB6D14F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5795F67-CC29-4DC6-98ED-E950560B1A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5487B1-97E2-4C45-AA82-359F4CA23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A3958-3793-46B9-B7AC-CE31E929D6F2}" type="datetimeFigureOut">
              <a:rPr lang="es-GT" smtClean="0"/>
              <a:t>3/11/2023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0121C9B-758F-4237-BF58-7D90BC1C18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0E238A-F150-496D-B049-BAE3427CFB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5A753-0519-441F-ABAC-8136A0E711A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049511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172.19.129.230/doc/page/login.asp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ikvision.com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1DB742C-EAE4-4E1A-9274-DFCD93181F01}"/>
              </a:ext>
            </a:extLst>
          </p:cNvPr>
          <p:cNvSpPr/>
          <p:nvPr/>
        </p:nvSpPr>
        <p:spPr>
          <a:xfrm>
            <a:off x="1988191" y="1417740"/>
            <a:ext cx="6308521" cy="492433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r>
              <a:rPr lang="es-GT" dirty="0"/>
              <a:t>Conectarse a la dirección IP con Google Crome:</a:t>
            </a:r>
          </a:p>
          <a:p>
            <a:r>
              <a:rPr lang="es-GT" dirty="0">
                <a:hlinkClick r:id="rId2"/>
              </a:rPr>
              <a:t>http://172.19.129.230/doc/page/login.asp</a:t>
            </a:r>
            <a:endParaRPr lang="es-GT" dirty="0"/>
          </a:p>
          <a:p>
            <a:pPr marL="342900" indent="-342900">
              <a:buFont typeface="+mj-lt"/>
              <a:buAutoNum type="arabicPeriod"/>
            </a:pPr>
            <a:endParaRPr lang="es-GT" dirty="0"/>
          </a:p>
          <a:p>
            <a:r>
              <a:rPr lang="es-GT" dirty="0"/>
              <a:t>2.    Iniciar sesión con el usuario contraseña que recibió en su correo electrónico.</a:t>
            </a:r>
          </a:p>
          <a:p>
            <a:pPr marL="342900" indent="-342900">
              <a:buFont typeface="+mj-lt"/>
              <a:buAutoNum type="arabicPeriod"/>
            </a:pPr>
            <a:endParaRPr lang="es-GT" dirty="0"/>
          </a:p>
          <a:p>
            <a:r>
              <a:rPr lang="es-GT" dirty="0"/>
              <a:t>3.   Descargar complemento:</a:t>
            </a:r>
          </a:p>
          <a:p>
            <a:pPr marL="342900" indent="-342900">
              <a:buFont typeface="+mj-lt"/>
              <a:buAutoNum type="arabicPeriod"/>
            </a:pPr>
            <a:endParaRPr lang="es-GT" dirty="0"/>
          </a:p>
          <a:p>
            <a:pPr marL="342900" indent="-342900">
              <a:buFont typeface="+mj-lt"/>
              <a:buAutoNum type="arabicPeriod"/>
            </a:pPr>
            <a:endParaRPr lang="es-GT" dirty="0"/>
          </a:p>
          <a:p>
            <a:pPr marL="342900" indent="-342900">
              <a:buFont typeface="+mj-lt"/>
              <a:buAutoNum type="arabicPeriod"/>
            </a:pPr>
            <a:endParaRPr lang="es-GT" dirty="0"/>
          </a:p>
          <a:p>
            <a:pPr marL="342900" indent="-342900">
              <a:buFont typeface="+mj-lt"/>
              <a:buAutoNum type="arabicPeriod"/>
            </a:pPr>
            <a:endParaRPr lang="es-GT" dirty="0"/>
          </a:p>
          <a:p>
            <a:r>
              <a:rPr lang="es-GT" dirty="0"/>
              <a:t>4.   Ejecutar el complemento descargado</a:t>
            </a:r>
          </a:p>
          <a:p>
            <a:pPr algn="ctr"/>
            <a:endParaRPr lang="es-GT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7040AB6-3DD2-473A-A3F5-39EDFE0001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9982" y="4341041"/>
            <a:ext cx="3619500" cy="542925"/>
          </a:xfrm>
          <a:prstGeom prst="rect">
            <a:avLst/>
          </a:prstGeom>
        </p:spPr>
      </p:pic>
      <p:sp>
        <p:nvSpPr>
          <p:cNvPr id="6" name="Flecha: hacia abajo 5">
            <a:extLst>
              <a:ext uri="{FF2B5EF4-FFF2-40B4-BE49-F238E27FC236}">
                <a16:creationId xmlns:a16="http://schemas.microsoft.com/office/drawing/2014/main" id="{CE45CB47-DBC7-4AD0-9C6A-7351F00E1A30}"/>
              </a:ext>
            </a:extLst>
          </p:cNvPr>
          <p:cNvSpPr/>
          <p:nvPr/>
        </p:nvSpPr>
        <p:spPr>
          <a:xfrm>
            <a:off x="4840448" y="3934174"/>
            <a:ext cx="302003" cy="5429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CE91A0F0-56FD-4997-ABD4-1FF74D815B81}"/>
              </a:ext>
            </a:extLst>
          </p:cNvPr>
          <p:cNvSpPr txBox="1"/>
          <p:nvPr/>
        </p:nvSpPr>
        <p:spPr>
          <a:xfrm>
            <a:off x="1912690" y="826207"/>
            <a:ext cx="63085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GT" b="1" dirty="0">
                <a:solidFill>
                  <a:srgbClr val="0070C0"/>
                </a:solidFill>
              </a:rPr>
              <a:t>Acceso a las cámaras mediante el navegador Google Crome:</a:t>
            </a:r>
          </a:p>
        </p:txBody>
      </p:sp>
    </p:spTree>
    <p:extLst>
      <p:ext uri="{BB962C8B-B14F-4D97-AF65-F5344CB8AC3E}">
        <p14:creationId xmlns:p14="http://schemas.microsoft.com/office/powerpoint/2010/main" val="2025416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5CA36C91-E5DC-4791-9205-9C4AA2B674C5}"/>
              </a:ext>
            </a:extLst>
          </p:cNvPr>
          <p:cNvSpPr txBox="1"/>
          <p:nvPr/>
        </p:nvSpPr>
        <p:spPr>
          <a:xfrm>
            <a:off x="1912690" y="826207"/>
            <a:ext cx="63085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GT" b="1" dirty="0">
                <a:solidFill>
                  <a:srgbClr val="0070C0"/>
                </a:solidFill>
              </a:rPr>
              <a:t>Acceso a las cámaras mediante el software Hikvision: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72279BA3-69C1-4165-B1A6-74E666F21D2C}"/>
              </a:ext>
            </a:extLst>
          </p:cNvPr>
          <p:cNvSpPr txBox="1"/>
          <p:nvPr/>
        </p:nvSpPr>
        <p:spPr>
          <a:xfrm>
            <a:off x="1912690" y="1526796"/>
            <a:ext cx="669441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s-GT" dirty="0"/>
              <a:t>Ingresar a la página del proveedor: </a:t>
            </a:r>
            <a:r>
              <a:rPr lang="es-GT" dirty="0">
                <a:hlinkClick r:id="rId2"/>
              </a:rPr>
              <a:t>https://www.hikvision.com/</a:t>
            </a:r>
            <a:endParaRPr lang="es-GT" dirty="0"/>
          </a:p>
          <a:p>
            <a:pPr marL="342900" indent="-342900">
              <a:buAutoNum type="arabicPeriod"/>
            </a:pPr>
            <a:r>
              <a:rPr lang="es-GT" dirty="0"/>
              <a:t>En el menú presionar Soporte y seleccionar Software</a:t>
            </a:r>
          </a:p>
          <a:p>
            <a:pPr marL="342900" indent="-342900">
              <a:buAutoNum type="arabicPeriod"/>
            </a:pPr>
            <a:r>
              <a:rPr lang="es-GT" dirty="0"/>
              <a:t>Buscar ivms-4200:</a:t>
            </a:r>
          </a:p>
          <a:p>
            <a:pPr marL="342900" indent="-342900">
              <a:buAutoNum type="arabicPeriod"/>
            </a:pPr>
            <a:r>
              <a:rPr lang="es-GT" dirty="0"/>
              <a:t>El software para Windows es: iVMS-4,200 V3.10.1.5.E</a:t>
            </a:r>
          </a:p>
          <a:p>
            <a:pPr marL="342900" indent="-342900">
              <a:buAutoNum type="arabicPeriod"/>
            </a:pPr>
            <a:r>
              <a:rPr lang="es-GT" dirty="0"/>
              <a:t>Ejecutar lo descargado</a:t>
            </a:r>
          </a:p>
          <a:p>
            <a:pPr marL="342900" indent="-342900">
              <a:buAutoNum type="arabicPeriod"/>
            </a:pPr>
            <a:r>
              <a:rPr lang="es-GT" dirty="0"/>
              <a:t>Seguir los pasos de instalación.</a:t>
            </a:r>
          </a:p>
          <a:p>
            <a:pPr marL="342900" indent="-342900">
              <a:buAutoNum type="arabicPeriod"/>
            </a:pPr>
            <a:endParaRPr lang="es-GT" dirty="0"/>
          </a:p>
          <a:p>
            <a:pPr marL="342900" indent="-342900">
              <a:buAutoNum type="arabicPeriod"/>
            </a:pPr>
            <a:endParaRPr lang="es-GT" dirty="0"/>
          </a:p>
          <a:p>
            <a:pPr marL="342900" indent="-342900">
              <a:buAutoNum type="arabicPeriod"/>
            </a:pPr>
            <a:endParaRPr lang="es-GT" dirty="0"/>
          </a:p>
          <a:p>
            <a:pPr marL="342900" indent="-342900">
              <a:buAutoNum type="arabicPeriod"/>
            </a:pPr>
            <a:endParaRPr lang="es-GT" dirty="0"/>
          </a:p>
          <a:p>
            <a:pPr marL="342900" indent="-342900">
              <a:buAutoNum type="arabicPeriod"/>
            </a:pPr>
            <a:endParaRPr lang="es-GT" dirty="0"/>
          </a:p>
          <a:p>
            <a:pPr marL="342900" indent="-342900">
              <a:buAutoNum type="arabicPeriod"/>
            </a:pPr>
            <a:endParaRPr lang="es-GT" dirty="0"/>
          </a:p>
          <a:p>
            <a:pPr marL="342900" indent="-342900">
              <a:buAutoNum type="arabicPeriod"/>
            </a:pPr>
            <a:endParaRPr lang="es-GT" dirty="0"/>
          </a:p>
          <a:p>
            <a:pPr marL="342900" indent="-342900">
              <a:buAutoNum type="arabicPeriod"/>
            </a:pPr>
            <a:endParaRPr lang="es-GT" dirty="0"/>
          </a:p>
          <a:p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8443543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96</Words>
  <Application>Microsoft Office PowerPoint</Application>
  <PresentationFormat>Panorámica</PresentationFormat>
  <Paragraphs>26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Ramon Ochoa Monzon</dc:creator>
  <cp:lastModifiedBy>Jason Brian Girón Zamora</cp:lastModifiedBy>
  <cp:revision>5</cp:revision>
  <dcterms:created xsi:type="dcterms:W3CDTF">2023-10-31T18:57:39Z</dcterms:created>
  <dcterms:modified xsi:type="dcterms:W3CDTF">2023-11-03T15:34:26Z</dcterms:modified>
</cp:coreProperties>
</file>